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1" r:id="rId3"/>
    <p:sldId id="262" r:id="rId4"/>
    <p:sldId id="257" r:id="rId5"/>
    <p:sldId id="258" r:id="rId6"/>
    <p:sldId id="259" r:id="rId7"/>
    <p:sldId id="260" r:id="rId8"/>
    <p:sldId id="268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de-D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48" d="100"/>
          <a:sy n="48" d="100"/>
        </p:scale>
        <p:origin x="-108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printerSettings" Target="printerSettings/printerSettings1.bin"/><Relationship Id="rId8" Type="http://schemas.openxmlformats.org/officeDocument/2006/relationships/slide" Target="slides/slide7.xml"/><Relationship Id="rId18" Type="http://schemas.openxmlformats.org/officeDocument/2006/relationships/customXml" Target="../customXml/item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7" Type="http://schemas.openxmlformats.org/officeDocument/2006/relationships/slide" Target="slides/slide6.xml"/><Relationship Id="rId16" Type="http://schemas.openxmlformats.org/officeDocument/2006/relationships/theme" Target="theme/theme1.xml"/><Relationship Id="rId2" Type="http://schemas.openxmlformats.org/officeDocument/2006/relationships/slide" Target="slides/slide1.xml"/><Relationship Id="rId20" Type="http://schemas.openxmlformats.org/officeDocument/2006/relationships/customXml" Target="../customXml/item3.xml"/><Relationship Id="rId11" Type="http://schemas.openxmlformats.org/officeDocument/2006/relationships/slide" Target="slides/slide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customXml" Target="../customXml/item2.xml"/><Relationship Id="rId1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Master-Untertitelformat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F6B0B-405D-D54B-AA8C-BF8F2C66FBC5}" type="datetimeFigureOut">
              <a:rPr lang="de-DE" smtClean="0"/>
              <a:t>28/08/18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8C13C-0C4D-8348-8D71-7ED06A70FD3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713078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F6B0B-405D-D54B-AA8C-BF8F2C66FBC5}" type="datetimeFigureOut">
              <a:rPr lang="de-DE" smtClean="0"/>
              <a:t>28/08/18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8C13C-0C4D-8348-8D71-7ED06A70FD3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365859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F6B0B-405D-D54B-AA8C-BF8F2C66FBC5}" type="datetimeFigureOut">
              <a:rPr lang="de-DE" smtClean="0"/>
              <a:t>28/08/18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8C13C-0C4D-8348-8D71-7ED06A70FD3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073092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F6B0B-405D-D54B-AA8C-BF8F2C66FBC5}" type="datetimeFigureOut">
              <a:rPr lang="de-DE" smtClean="0"/>
              <a:t>28/08/18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8C13C-0C4D-8348-8D71-7ED06A70FD3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732112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F6B0B-405D-D54B-AA8C-BF8F2C66FBC5}" type="datetimeFigureOut">
              <a:rPr lang="de-DE" smtClean="0"/>
              <a:t>28/08/18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8C13C-0C4D-8348-8D71-7ED06A70FD3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434584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F6B0B-405D-D54B-AA8C-BF8F2C66FBC5}" type="datetimeFigureOut">
              <a:rPr lang="de-DE" smtClean="0"/>
              <a:t>28/08/18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8C13C-0C4D-8348-8D71-7ED06A70FD3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997805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F6B0B-405D-D54B-AA8C-BF8F2C66FBC5}" type="datetimeFigureOut">
              <a:rPr lang="de-DE" smtClean="0"/>
              <a:t>28/08/18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8C13C-0C4D-8348-8D71-7ED06A70FD3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133094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F6B0B-405D-D54B-AA8C-BF8F2C66FBC5}" type="datetimeFigureOut">
              <a:rPr lang="de-DE" smtClean="0"/>
              <a:t>28/08/18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8C13C-0C4D-8348-8D71-7ED06A70FD3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659960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F6B0B-405D-D54B-AA8C-BF8F2C66FBC5}" type="datetimeFigureOut">
              <a:rPr lang="de-DE" smtClean="0"/>
              <a:t>28/08/18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8C13C-0C4D-8348-8D71-7ED06A70FD3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983574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F6B0B-405D-D54B-AA8C-BF8F2C66FBC5}" type="datetimeFigureOut">
              <a:rPr lang="de-DE" smtClean="0"/>
              <a:t>28/08/18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8C13C-0C4D-8348-8D71-7ED06A70FD3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957041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F6B0B-405D-D54B-AA8C-BF8F2C66FBC5}" type="datetimeFigureOut">
              <a:rPr lang="de-DE" smtClean="0"/>
              <a:t>28/08/18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8C13C-0C4D-8348-8D71-7ED06A70FD3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899286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AF6B0B-405D-D54B-AA8C-BF8F2C66FBC5}" type="datetimeFigureOut">
              <a:rPr lang="de-DE" smtClean="0"/>
              <a:t>28/08/18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08C13C-0C4D-8348-8D71-7ED06A70FD3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189498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4" Type="http://schemas.openxmlformats.org/officeDocument/2006/relationships/image" Target="../media/image6.jp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4" Type="http://schemas.openxmlformats.org/officeDocument/2006/relationships/image" Target="../media/image9.jpg"/><Relationship Id="rId5" Type="http://schemas.openxmlformats.org/officeDocument/2006/relationships/image" Target="../media/image10.jp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43270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4" name="Inhaltsplatzhalter 3" descr="images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35" r="3235"/>
          <a:stretch>
            <a:fillRect/>
          </a:stretch>
        </p:blipFill>
        <p:spPr>
          <a:xfrm>
            <a:off x="457200" y="714238"/>
            <a:ext cx="8229600" cy="5411926"/>
          </a:xfrm>
        </p:spPr>
      </p:pic>
    </p:spTree>
    <p:extLst>
      <p:ext uri="{BB962C8B-B14F-4D97-AF65-F5344CB8AC3E}">
        <p14:creationId xmlns:p14="http://schemas.microsoft.com/office/powerpoint/2010/main" val="2796444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4" name="Inhaltsplatzhalter 3" descr="images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196" r="-3196"/>
          <a:stretch>
            <a:fillRect/>
          </a:stretch>
        </p:blipFill>
        <p:spPr>
          <a:xfrm>
            <a:off x="457200" y="1206012"/>
            <a:ext cx="8229600" cy="5147393"/>
          </a:xfrm>
        </p:spPr>
      </p:pic>
    </p:spTree>
    <p:extLst>
      <p:ext uri="{BB962C8B-B14F-4D97-AF65-F5344CB8AC3E}">
        <p14:creationId xmlns:p14="http://schemas.microsoft.com/office/powerpoint/2010/main" val="5373480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4" name="Bild 3" descr="images-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336" y="518666"/>
            <a:ext cx="7298966" cy="56074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28815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4" name="Bild 3" descr="images-4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714" y="461984"/>
            <a:ext cx="7602086" cy="54743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83263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/>
          </a:p>
        </p:txBody>
      </p:sp>
      <p:pic>
        <p:nvPicPr>
          <p:cNvPr id="7" name="Bild 6" descr="image004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7070" y="-211626"/>
            <a:ext cx="5387814" cy="76842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60083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4" name="Bild 3" descr="images-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74638"/>
            <a:ext cx="3148314" cy="3148314"/>
          </a:xfrm>
          <a:prstGeom prst="rect">
            <a:avLst/>
          </a:prstGeom>
        </p:spPr>
      </p:pic>
      <p:pic>
        <p:nvPicPr>
          <p:cNvPr id="5" name="Bild 4" descr="stamp-nigeria-1979-18k-anti-apartheid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6663" y="1417638"/>
            <a:ext cx="2956860" cy="4710174"/>
          </a:xfrm>
          <a:prstGeom prst="rect">
            <a:avLst/>
          </a:prstGeom>
        </p:spPr>
      </p:pic>
      <p:pic>
        <p:nvPicPr>
          <p:cNvPr id="7" name="Bild 6" descr="images-6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5254" y="618530"/>
            <a:ext cx="2741546" cy="37410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08624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4" name="Bild 3" descr="images-5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644724" cy="4840941"/>
          </a:xfrm>
          <a:prstGeom prst="rect">
            <a:avLst/>
          </a:prstGeom>
        </p:spPr>
      </p:pic>
      <p:pic>
        <p:nvPicPr>
          <p:cNvPr id="5" name="Bild 4" descr="download-1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4724" y="0"/>
            <a:ext cx="5499276" cy="4179610"/>
          </a:xfrm>
          <a:prstGeom prst="rect">
            <a:avLst/>
          </a:prstGeom>
        </p:spPr>
      </p:pic>
      <p:pic>
        <p:nvPicPr>
          <p:cNvPr id="6" name="Bild 5" descr="download-2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8359" y="4179610"/>
            <a:ext cx="5545641" cy="2678390"/>
          </a:xfrm>
          <a:prstGeom prst="rect">
            <a:avLst/>
          </a:prstGeom>
        </p:spPr>
      </p:pic>
      <p:pic>
        <p:nvPicPr>
          <p:cNvPr id="8" name="Bild 7" descr="download-4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492500"/>
            <a:ext cx="3644724" cy="3365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48444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4" name="Bild 3" descr="download-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6754" y="0"/>
            <a:ext cx="645536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85316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5" name="Bild 4" descr="download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6365" y="-1"/>
            <a:ext cx="6733790" cy="68243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79817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4" name="Bild 3" descr="download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388065"/>
            <a:ext cx="8254510" cy="6251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61362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822B9E06671B54FA89F14538B9B0FEA" ma:contentTypeVersion="1" ma:contentTypeDescription="Create a new document." ma:contentTypeScope="" ma:versionID="362711686602768b23db736653e4ac1a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8c5b5cd9b8d25ff6dd15848836f427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E47159BC-77AC-488A-BCA3-E618B09F5D10}"/>
</file>

<file path=customXml/itemProps2.xml><?xml version="1.0" encoding="utf-8"?>
<ds:datastoreItem xmlns:ds="http://schemas.openxmlformats.org/officeDocument/2006/customXml" ds:itemID="{F87D06F3-B26F-48C1-8475-D3070138457B}"/>
</file>

<file path=customXml/itemProps3.xml><?xml version="1.0" encoding="utf-8"?>
<ds:datastoreItem xmlns:ds="http://schemas.openxmlformats.org/officeDocument/2006/customXml" ds:itemID="{3EC733B8-2084-4B79-A827-FE11B6FA8A78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Macintosh PowerPoint</Application>
  <PresentationFormat>Bildschirmpräsentation (4:3)</PresentationFormat>
  <Paragraphs>0</Paragraphs>
  <Slides>11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11</vt:i4>
      </vt:variant>
    </vt:vector>
  </HeadingPairs>
  <TitlesOfParts>
    <vt:vector size="12" baseType="lpstr">
      <vt:lpstr>Office-Design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EK</dc:creator>
  <cp:lastModifiedBy>EK</cp:lastModifiedBy>
  <cp:revision>6</cp:revision>
  <dcterms:created xsi:type="dcterms:W3CDTF">2018-08-28T18:29:20Z</dcterms:created>
  <dcterms:modified xsi:type="dcterms:W3CDTF">2018-08-29T08:47:49Z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0x0101008822B9E06671B54FA89F14538B9B0FEA</vt:lpwstr>
  </property>
</Properties>
</file>